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600" r:id="rId2"/>
    <p:sldId id="6622" r:id="rId3"/>
    <p:sldId id="6623" r:id="rId4"/>
    <p:sldId id="6624" r:id="rId5"/>
    <p:sldId id="6625" r:id="rId6"/>
    <p:sldId id="6626" r:id="rId7"/>
    <p:sldId id="6627" r:id="rId8"/>
    <p:sldId id="6628" r:id="rId9"/>
    <p:sldId id="6629" r:id="rId10"/>
    <p:sldId id="6630" r:id="rId11"/>
    <p:sldId id="6631" r:id="rId12"/>
    <p:sldId id="6632" r:id="rId13"/>
    <p:sldId id="6633" r:id="rId14"/>
    <p:sldId id="6619" r:id="rId15"/>
    <p:sldId id="6615" r:id="rId16"/>
    <p:sldId id="6616" r:id="rId17"/>
    <p:sldId id="6617" r:id="rId18"/>
    <p:sldId id="6618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1C332-0E50-46C7-9777-0CA67CF1D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354BF2B-B2CB-4BFB-A880-8DFF50370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C8E497-E2E1-41D4-B6E3-2901F018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B1AE6F-F591-4035-97AD-BD0DBE8F3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14B9AB-7256-41CC-88B6-27F69C09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19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D2A15-05A8-4086-8D05-7DBA9FCB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46737C-A174-4EE1-BD54-F1AD24292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154BCC-CAA0-49B9-9A19-D4619108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7FDA65-6370-4BB7-A495-A6B9E8D36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F0BAA7-5984-49DC-9A1B-9C60DACB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76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E9711D-BF6F-40EA-82FB-3F11FB4420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1C27E37-DE98-4ED5-AA33-AD84E4BEA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F95C43-5170-4A99-947F-DEC09638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2D3790-D796-4244-B3E6-808846A8A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1D4A08-317D-4297-AB01-C49BD700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12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2FCC5-290C-44BF-9797-183B98AF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EFD64C-861D-4691-8594-BEFFFC1C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F2116C-8F0E-4B16-BECD-D1E8B3BB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9C4611-1BBE-43A2-A660-31F046DA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C739D1-1476-4479-9EF4-7D2E2BD0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36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98605-F74B-4A14-9980-F27A2F33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AEAB87-A0E4-4636-8D6F-E4E0F0971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8F3AE3-4E9D-46FD-947E-9A58FB29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FA3E46-607F-470E-9613-0C91CEAD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802FDC-597A-4801-85F9-91D5A16E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19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4227A-7948-49C1-A7C5-FB8D8971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34EADB-11D8-476D-A915-5B80CD056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7086F2-0345-48A2-9243-C6CA8C36C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E3BA60-652F-412F-814F-A5B34C11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A12E4E-5C3D-41E5-9D1A-B7921904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3A369C-B339-42BA-8B1A-923564EE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67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E003F-2D16-4E96-8C31-C22669FA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223B0B-9500-4E92-8911-6FB94CC72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6A068F-7E12-4D56-9EA7-4BEDFCF5A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E37ED8-7962-4AAD-898F-F7CDE38C0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E8EBE84-D46F-4E19-B8A7-2A377AF18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63B46EF-C20F-4C6D-8B7B-84DF8482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3A7A4CA-7A85-46AB-B37C-C687BD69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F86A9EC-C660-49AB-AB8C-BFC5772F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81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B2B0E-CD1D-46D6-AEDC-E065CFDE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724FB2-B019-43D8-B0EB-5E6B3077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7E3302D-1915-42D5-81FF-C705D3C5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C7785E-7994-4625-B175-AF6EDED6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57B897-321A-46F5-997F-083F46E42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672CEC-B417-48AC-BBAB-750DD175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0DDE6B-602E-43D9-AC91-CDF04DCB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82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50233-47EC-4637-BD26-D5D8445AA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7987D-41E2-4AAD-8F44-C4F7CFC4C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1E86D4-4713-43C7-A93D-DC82FABEC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BD4EFB-00BB-4FC7-8302-0D6C9E2F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5F3C10-477B-4244-ADB0-05A4481D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6352BE-58F1-48AB-8065-D76CFE61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82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13848-C945-4D02-A34D-BE75823D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4292DCD-38CA-4581-AE3A-F2C4D34C5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113E09-7082-4440-8661-F150FDAF1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E16691-F7FE-4950-8B36-2C4E4BED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185F28-9B98-467C-961F-BAF1C80D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19F474-688E-40F0-9456-4B76657B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913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2E0582-99B8-4727-9DA1-65ACD956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814D6D-CB4B-48B8-8C3C-AC817D0E5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CEBCF8-24DA-4F17-A666-3CB55A929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E265-FC43-4AD2-A98B-4D3B5E841D14}" type="datetimeFigureOut">
              <a:rPr lang="nl-NL" smtClean="0"/>
              <a:t>30-4-2021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1782E0-5E6E-494F-8091-B3D06CA68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08CC70-4BD7-459A-9AB7-558BA5B25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B2CCE-2615-466F-BC1A-693C4C2C8C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44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E6207D-7795-40C9-97F2-3D3A3B2B72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3552" y="1052736"/>
            <a:ext cx="8136904" cy="4114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NL" sz="3200" dirty="0"/>
              <a:t>   Presentatie en uitleg van het </a:t>
            </a:r>
            <a:r>
              <a:rPr lang="nl-NL" sz="3200" b="1" dirty="0"/>
              <a:t>Voorgenomen Besluit Kerkgebouwen </a:t>
            </a:r>
            <a:r>
              <a:rPr lang="nl-NL" sz="3200" dirty="0"/>
              <a:t>Jan Boer / </a:t>
            </a:r>
            <a:r>
              <a:rPr lang="nl-NL" sz="3200" dirty="0" err="1"/>
              <a:t>Kerkvitaal</a:t>
            </a:r>
            <a:endParaRPr lang="nl-NL" sz="3200" dirty="0"/>
          </a:p>
          <a:p>
            <a:pPr>
              <a:lnSpc>
                <a:spcPct val="200000"/>
              </a:lnSpc>
            </a:pPr>
            <a:r>
              <a:rPr lang="nl-NL" dirty="0"/>
              <a:t>	</a:t>
            </a:r>
            <a:r>
              <a:rPr lang="nl-NL" sz="3200" dirty="0"/>
              <a:t>Alwin Kaashoek / KAAder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644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5F6F96E-B2AA-4558-B839-3DB2CE3C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6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579E7D7-8B35-4789-BECA-A9128951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9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0DE166B-E8CA-4681-98F4-0155F87E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24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2478519-FDDD-4966-BABC-8E45798B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03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B25DC-F5ED-442F-BC1C-9AB00ACE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772096"/>
            <a:ext cx="8496944" cy="640680"/>
          </a:xfrm>
        </p:spPr>
        <p:txBody>
          <a:bodyPr/>
          <a:lstStyle/>
          <a:p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Besluitvoorstel Kerkenraad 6 april 2021 inzake gebouwenkeuze</a:t>
            </a:r>
            <a:endParaRPr lang="nl-NL" sz="2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C44556-5880-460E-8856-C4CC8FC8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1916832"/>
            <a:ext cx="8496944" cy="4114800"/>
          </a:xfrm>
        </p:spPr>
        <p:txBody>
          <a:bodyPr/>
          <a:lstStyle/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De kerkenraad van de Protestantse Gemeente te</a:t>
            </a:r>
          </a:p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Koudekerk aan den Rijn en Hazerswoude-Rijndijk,</a:t>
            </a:r>
          </a:p>
          <a:p>
            <a:endParaRPr lang="nl-N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besluit</a:t>
            </a: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 in de kerkenraadsvergadering van 6 april 2021, </a:t>
            </a:r>
          </a:p>
          <a:p>
            <a:endParaRPr lang="nl-N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na kennis te hebben genomen van het advies van</a:t>
            </a:r>
          </a:p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de projectgroep ‘Zorgen delen’: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501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0B4D13A-4030-4E4A-8C40-6DCC3369D104}"/>
              </a:ext>
            </a:extLst>
          </p:cNvPr>
          <p:cNvSpPr txBox="1"/>
          <p:nvPr/>
        </p:nvSpPr>
        <p:spPr>
          <a:xfrm>
            <a:off x="1847528" y="260648"/>
            <a:ext cx="871296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De Brugkerk, samen met Onder Dak, te kiezen als toekomstig kerkgebouw voor de Protestantse Gemeente te Koudekerk aan den Rijn en Hazerswoude-Rijndijk.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Het Ontmoetingskerkcomplex af te stoten door middel van een uit te schrijven         tender.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De Brugkerk aan te passen aan de wensen en eisen vanuit de Protestantse gemeente.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De opbrengst van de verkoop van het Ontmoetingskerkcomplex hiervoor beschikbaar te stellen als taakstellend budget en daarbij onderstaande ‘NB’ in acht te nemen.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te zetten op verbreding van het draagvlak voor de Brugkerk en het gebruik ervan door het culturele en maatschappelijke veld.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De gemeenteleden in dit besluit te kennen en daarover te horen alvorens een definitief besluit in deze te nemen. </a:t>
            </a:r>
          </a:p>
        </p:txBody>
      </p:sp>
    </p:spTree>
    <p:extLst>
      <p:ext uri="{BB962C8B-B14F-4D97-AF65-F5344CB8AC3E}">
        <p14:creationId xmlns:p14="http://schemas.microsoft.com/office/powerpoint/2010/main" val="129456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80CF7AB-8EC3-4021-A8EB-63696D2B2A14}"/>
              </a:ext>
            </a:extLst>
          </p:cNvPr>
          <p:cNvSpPr txBox="1"/>
          <p:nvPr/>
        </p:nvSpPr>
        <p:spPr>
          <a:xfrm>
            <a:off x="1919536" y="620689"/>
            <a:ext cx="81369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NB. We achten het - op basis van de huidige onderzoeksgegevens</a:t>
            </a:r>
          </a:p>
          <a:p>
            <a:pPr marL="342900" indent="-342900">
              <a:buFontTx/>
              <a:buChar char="-"/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realistisch dat met de opbrengst van de verkoop van het Ontmoetingskerkcomplex,</a:t>
            </a:r>
          </a:p>
          <a:p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indien echt nodig - na advies van het CvK - aangevuld met de onderhoudsreserve van het OKC, </a:t>
            </a:r>
          </a:p>
          <a:p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alle beoogde ingrepen in de Brugkerk zijn te realiseren. </a:t>
            </a:r>
          </a:p>
          <a:p>
            <a:endParaRPr lang="nl-NL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Hierdoor kan de Brugkerk voldoen aan de wensen en eisen om als enige kerk van de Protestantse Gemeente te Koudekerk aan den Rijn en Hazerswoude-Rijndijk te kunnen functioneren.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0706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FED19F6-8711-4319-8B7F-0493BCCA79F8}"/>
              </a:ext>
            </a:extLst>
          </p:cNvPr>
          <p:cNvSpPr txBox="1"/>
          <p:nvPr/>
        </p:nvSpPr>
        <p:spPr>
          <a:xfrm>
            <a:off x="1919536" y="302359"/>
            <a:ext cx="8352928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Als naar oordeel van het College van Kerkrentmeesters de verkoopprijs van het Ontmoetingskerkcomplex onverhoopt dusdanig laag dreigt te worden dat aan de minimumeis</a:t>
            </a:r>
          </a:p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(een totale herinrichting van de kerkzaal, viering en transepten en het westwerk van de Brugkerk) niet voldaan kan worden,</a:t>
            </a:r>
          </a:p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zal de interieuraanpassing opnieuw door de kerkenraad worden bezien.</a:t>
            </a:r>
          </a:p>
          <a:p>
            <a:pPr algn="l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In alle andere gevallen zal het College van Kerkrentmeesters naar bevind van zaken handelen waarbij in de aanpassing van de Brugkerk de volgende prioritering het uitgangspunt is:</a:t>
            </a:r>
          </a:p>
          <a:p>
            <a:pPr algn="l"/>
            <a:endParaRPr lang="nl-N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1. Kerkschip met vieringen en transepten en het westwerk</a:t>
            </a:r>
          </a:p>
          <a:p>
            <a:pPr algn="l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----------------------------------- minimumeis</a:t>
            </a:r>
          </a:p>
          <a:p>
            <a:pPr algn="l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2. Noordkapel</a:t>
            </a:r>
          </a:p>
          <a:p>
            <a:pPr algn="l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3. Koorkerk/koorzaal</a:t>
            </a:r>
          </a:p>
          <a:p>
            <a:pPr algn="l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4. Consistorieaanbouw</a:t>
            </a:r>
          </a:p>
          <a:p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92059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7EAA5B0-1A3F-4DB7-BAE7-E3D77DE97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59238"/>
            <a:ext cx="9144000" cy="43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E1DD39-21F5-4D47-B86C-7586C912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45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05C10AD-6FBA-43F0-B653-F261197D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21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51AFCAB-35C7-4AAD-B6E7-A0D33B95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8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EE79306-38E8-4CAA-B148-2615659B1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3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7575D08-2BF7-414B-9194-E8680EFA9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6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37DA47A-8E5D-4597-A999-4B362F9C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1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321480B-7D12-4525-A867-BAFD0957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4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B5B596C-0A2E-4445-9FDA-55FD5534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947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373</Words>
  <Application>Microsoft Office PowerPoint</Application>
  <PresentationFormat>Breedbeeld</PresentationFormat>
  <Paragraphs>37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Besluitvoorstel Kerkenraad 6 april 2021 inzake gebouwenkeuze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Els van Hattem</dc:creator>
  <cp:lastModifiedBy>Els van Hattem</cp:lastModifiedBy>
  <cp:revision>1</cp:revision>
  <dcterms:created xsi:type="dcterms:W3CDTF">2021-04-30T12:07:13Z</dcterms:created>
  <dcterms:modified xsi:type="dcterms:W3CDTF">2021-04-30T12:08:32Z</dcterms:modified>
</cp:coreProperties>
</file>